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91" r:id="rId4"/>
    <p:sldId id="293" r:id="rId5"/>
    <p:sldId id="294" r:id="rId6"/>
    <p:sldId id="295" r:id="rId7"/>
    <p:sldId id="296" r:id="rId8"/>
    <p:sldId id="299" r:id="rId9"/>
    <p:sldId id="298" r:id="rId10"/>
    <p:sldId id="297" r:id="rId11"/>
    <p:sldId id="300" r:id="rId12"/>
    <p:sldId id="30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 and Reduce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05409" cy="14945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+48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+48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05409" cy="1494512"/>
              </a:xfrm>
              <a:prstGeom prst="rect">
                <a:avLst/>
              </a:prstGeom>
              <a:blipFill>
                <a:blip r:embed="rId2"/>
                <a:stretch>
                  <a:fillRect r="-142" b="-5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2609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8F57E75-B28D-4135-96D9-51071D2BE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717" y="1000107"/>
            <a:ext cx="8803977" cy="5276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607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E51A3BB-66C9-4C79-AD1E-331F03E0DB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65" y="1007988"/>
            <a:ext cx="7979523" cy="509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02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910934" y="-106505"/>
            <a:ext cx="10370127" cy="108440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Rational Expressions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988002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7355BD-134C-4C9D-B81D-A1A84F2E50CD}"/>
              </a:ext>
            </a:extLst>
          </p:cNvPr>
          <p:cNvSpPr txBox="1"/>
          <p:nvPr/>
        </p:nvSpPr>
        <p:spPr>
          <a:xfrm>
            <a:off x="121224" y="977900"/>
            <a:ext cx="11949545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Font typeface="+mj-lt"/>
              <a:buAutoNum type="arabicPeriod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Completely Factor the Numerator and Denominator</a:t>
            </a:r>
          </a:p>
          <a:p>
            <a:pPr marL="1143000" lvl="1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a GCF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Binomial, Check for a Difference of Two Squares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a Trinomial, Check for Factors of C that Combing to B</a:t>
            </a:r>
          </a:p>
          <a:p>
            <a:pPr marL="1600200" lvl="2" indent="-685800">
              <a:buFont typeface="Arial" panose="020B0604020202020204" pitchFamily="34" charset="0"/>
              <a:buChar char="•"/>
            </a:pPr>
            <a:endParaRPr 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0" indent="-685800">
              <a:buFont typeface="+mj-lt"/>
              <a:buAutoNum type="arabicPeriod"/>
            </a:pPr>
            <a:r>
              <a:rPr lang="en-US" sz="4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Cancel All Matching Terms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1369869" y="1047341"/>
                <a:ext cx="3356262" cy="11667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−16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869" y="1047341"/>
                <a:ext cx="3356262" cy="1166794"/>
              </a:xfrm>
              <a:prstGeom prst="rect">
                <a:avLst/>
              </a:prstGeom>
              <a:blipFill>
                <a:blip r:embed="rId2"/>
                <a:stretch>
                  <a:fillRect b="-57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56303B-E9DE-4D84-BDCD-447ABE4BE279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096000" y="893363"/>
            <a:ext cx="0" cy="5465873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BB7CE-6DD2-4F57-A75B-8DE0AC8EC8DD}"/>
                  </a:ext>
                </a:extLst>
              </p:cNvPr>
              <p:cNvSpPr txBox="1"/>
              <p:nvPr/>
            </p:nvSpPr>
            <p:spPr>
              <a:xfrm>
                <a:off x="8459333" y="1169106"/>
                <a:ext cx="1865767" cy="1156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+21</m:t>
                          </m:r>
                        </m:num>
                        <m:den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−49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9EBB7CE-6DD2-4F57-A75B-8DE0AC8EC8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9333" y="1169106"/>
                <a:ext cx="1865767" cy="1156470"/>
              </a:xfrm>
              <a:prstGeom prst="rect">
                <a:avLst/>
              </a:prstGeom>
              <a:blipFill>
                <a:blip r:embed="rId3"/>
                <a:stretch>
                  <a:fillRect r="-654" b="-58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556106" y="1175584"/>
                <a:ext cx="2819875" cy="1667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6" y="1175584"/>
                <a:ext cx="2819875" cy="1667444"/>
              </a:xfrm>
              <a:prstGeom prst="rect">
                <a:avLst/>
              </a:prstGeom>
              <a:blipFill>
                <a:blip r:embed="rId2"/>
                <a:stretch>
                  <a:fillRect r="-432"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2429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556106" y="1175584"/>
                <a:ext cx="3233386" cy="18094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5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sz="54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54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54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06" y="1175584"/>
                <a:ext cx="3233386" cy="1809470"/>
              </a:xfrm>
              <a:prstGeom prst="rect">
                <a:avLst/>
              </a:prstGeom>
              <a:blipFill>
                <a:blip r:embed="rId2"/>
                <a:stretch>
                  <a:fillRect r="-188" b="-50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798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+7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+12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blipFill>
                <a:blip r:embed="rId2"/>
                <a:stretch>
                  <a:fillRect r="-168" b="-5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0319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+20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3622530" cy="1482201"/>
              </a:xfrm>
              <a:prstGeom prst="rect">
                <a:avLst/>
              </a:prstGeom>
              <a:blipFill>
                <a:blip r:embed="rId2"/>
                <a:stretch>
                  <a:fillRect r="-168" b="-61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3382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41830" cy="16132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−33</m:t>
                          </m:r>
                        </m:num>
                        <m:den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+11)(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+3)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41830" cy="1613262"/>
              </a:xfrm>
              <a:prstGeom prst="rect">
                <a:avLst/>
              </a:prstGeom>
              <a:blipFill>
                <a:blip r:embed="rId2"/>
                <a:stretch>
                  <a:fillRect r="-281" b="-5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890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234622"/>
            <a:ext cx="8458200" cy="112798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Simplifying Polynomials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93363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/>
              <p:nvPr/>
            </p:nvSpPr>
            <p:spPr>
              <a:xfrm>
                <a:off x="668701" y="1175584"/>
                <a:ext cx="4305409" cy="14069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5(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+1)</m:t>
                          </m:r>
                        </m:num>
                        <m:den>
                          <m:sSup>
                            <m:sSupPr>
                              <m:ctrlPr>
                                <a:rPr lang="en-US" sz="480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4800" b="0" i="1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−28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−35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47BF38F-2C23-44A1-9757-47753D5C91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01" y="1175584"/>
                <a:ext cx="4305409" cy="1406924"/>
              </a:xfrm>
              <a:prstGeom prst="rect">
                <a:avLst/>
              </a:prstGeom>
              <a:blipFill>
                <a:blip r:embed="rId2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3363656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78</Words>
  <Application>Microsoft Office PowerPoint</Application>
  <PresentationFormat>Widescreen</PresentationFormat>
  <Paragraphs>28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Retrospect</vt:lpstr>
      <vt:lpstr>Unit 3 Simplify and Reduce</vt:lpstr>
      <vt:lpstr>Simplifying Rational Expressions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  <vt:lpstr>Simplifying Polynomials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29</cp:revision>
  <dcterms:created xsi:type="dcterms:W3CDTF">2018-08-29T02:57:50Z</dcterms:created>
  <dcterms:modified xsi:type="dcterms:W3CDTF">2020-07-29T18:18:58Z</dcterms:modified>
</cp:coreProperties>
</file>